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467" autoAdjust="0"/>
  </p:normalViewPr>
  <p:slideViewPr>
    <p:cSldViewPr snapToGrid="0">
      <p:cViewPr varScale="1">
        <p:scale>
          <a:sx n="93" d="100"/>
          <a:sy n="93" d="100"/>
        </p:scale>
        <p:origin x="324" y="11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7BA0-B5AD-4533-847F-60BEEABF9EF7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1F7D1-FAE2-4370-89CF-4A887353F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257BA0-B5AD-4533-847F-60BEEABF9EF7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51F7D1-FAE2-4370-89CF-4A887353F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3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C11A0-05EC-D0A4-2430-04928BD9CC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7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EA6A4-249F-7169-B438-57A78D777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94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84E53C-1F19-7ADB-36C8-D25FC0320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54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5D310-B2B7-CC99-BBF1-BACDF4F1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257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7F772-CCBB-B4E9-C13B-C1C0335CC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987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71532-6FD4-3944-1AF0-5BE994616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125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28AD0-533E-6BF0-F5A1-B09E3EBD3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71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17286-7848-49CC-3FAB-7FD50C326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6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F1442C-3720-5C81-5776-F1A7465C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671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8C7BA-C7CA-338F-1EB4-B55E5B2AF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200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BD5C3-F6A7-7A2F-684E-A8C5E9CCA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6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F03E3-19A1-AE12-2EF5-328A26FE3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77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523C9-F2CE-FCA4-FD6C-5A973CC4E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84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B62F8-7F3C-8916-3C20-61DE3ABD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9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E9D7B-80A1-0E6E-D49D-AF351FE25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807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3E483B-47C0-C98E-70C4-F3593D45E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12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AC72DC-2ECA-D9FC-934E-56CC500F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928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E58AD9-3704-FE79-BACE-423563D0C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929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367CA-D171-8C38-D102-D8462F32D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576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A0B0C-0382-C685-675E-442E4410C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734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59902-5298-B194-FF40-AF833670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337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8C7FF-8160-0CBC-9D7E-A20C532F3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CC36D4-3650-4E80-B757-5520DD763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378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CE324-91B2-1CA9-F106-8ECD8EAF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89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BA1F4-7BCC-0321-957F-F6B0FC09F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375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8EDA7-840D-47F3-6ABC-EEF8DDB31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4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2A96BF-9FB0-21A9-D68D-76489076D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870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AA801-9DB6-83E1-1BCE-641FF351E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054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4946B-A58F-4363-7497-0CA2F4117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955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8B26B7-D152-F5E8-5FB1-C4F1B930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11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740F9-256F-6A2B-7E31-9CFB1476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648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E186A2-7B93-3A3B-10BE-0BE45A21D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908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E24AD-C2B4-8395-2FB1-84CEAFC9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04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EE1B1-7525-124F-0C36-257C2C7B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19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B0EAC-FBB6-8D37-5EC5-35F72CEFF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38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C3B0F-7129-1E0F-6D6B-5038B969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99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4BA66-5DE8-9300-FD60-8332D01D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186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B4364-1768-C336-D88D-4F6210C34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073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38B35-6950-A4E3-6309-79F1F7B43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04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C1A04-5C2B-EA2A-0216-6D699CBB4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093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8158B-568A-3895-542E-972397B70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6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430A7-13C8-6500-3F21-2CEE72239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89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65368-AF75-F784-7D76-818A68DDE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66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DD1A34-8276-CB42-3538-E7F11F77C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82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1B0E8-E931-12CA-00FC-54052E783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2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C8D12-A3BF-D6DF-33D0-AFEB84A9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59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36644-42EF-9DCE-980A-FDEDDBE95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943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Virginia Retirement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Caroline Cardwell</dc:creator>
  <cp:lastModifiedBy>Nina McClanahan</cp:lastModifiedBy>
  <cp:revision>5</cp:revision>
  <dcterms:created xsi:type="dcterms:W3CDTF">2026-04-24T15:00:56Z</dcterms:created>
  <dcterms:modified xsi:type="dcterms:W3CDTF">2026-05-01T15:58:14Z</dcterms:modified>
</cp:coreProperties>
</file>